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344" r:id="rId3"/>
    <p:sldId id="265" r:id="rId4"/>
    <p:sldId id="342" r:id="rId5"/>
    <p:sldId id="347" r:id="rId6"/>
    <p:sldId id="264" r:id="rId7"/>
    <p:sldId id="343" r:id="rId8"/>
    <p:sldId id="266" r:id="rId9"/>
    <p:sldId id="261" r:id="rId10"/>
    <p:sldId id="346" r:id="rId11"/>
  </p:sldIdLst>
  <p:sldSz cx="9144000" cy="5143500" type="screen16x9"/>
  <p:notesSz cx="6858000" cy="9144000"/>
  <p:embeddedFontLst>
    <p:embeddedFont>
      <p:font typeface="나눔명조 ExtraBold" panose="02020603020101020101" pitchFamily="18" charset="-127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F4"/>
    <a:srgbClr val="4AAEE8"/>
    <a:srgbClr val="000000"/>
    <a:srgbClr val="FFFFFF"/>
    <a:srgbClr val="F9B06F"/>
    <a:srgbClr val="006600"/>
    <a:srgbClr val="FFE7E8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howGuides="1">
      <p:cViewPr>
        <p:scale>
          <a:sx n="113" d="100"/>
          <a:sy n="113" d="100"/>
        </p:scale>
        <p:origin x="586" y="8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3B0AFF-E397-4C11-B220-FCA7635C9B11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567CCE-CBF7-424B-9D42-72C95EC5026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161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혼밥 </a:t>
            </a:r>
            <a:r>
              <a:rPr lang="en-US" altLang="ko-KR" dirty="0"/>
              <a:t>2. </a:t>
            </a:r>
            <a:r>
              <a:rPr lang="ko-KR" altLang="en-US" dirty="0"/>
              <a:t>양 많음 </a:t>
            </a:r>
            <a:r>
              <a:rPr lang="en-US" altLang="ko-KR" dirty="0"/>
              <a:t>3.</a:t>
            </a:r>
            <a:r>
              <a:rPr lang="ko-KR" altLang="en-US" dirty="0"/>
              <a:t>새로운 만남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567CCE-CBF7-424B-9D42-72C95EC5026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521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567CCE-CBF7-424B-9D42-72C95EC5026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017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788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371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40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78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537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043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925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937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1956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528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470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4895D-D84C-4622-8C26-DA1215E6E60E}" type="datetimeFigureOut">
              <a:rPr lang="ko-KR" altLang="en-US" smtClean="0"/>
              <a:t>2019-04-25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D94F5-4235-4D17-B06C-E1778801DE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353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도넛 7"/>
          <p:cNvSpPr/>
          <p:nvPr/>
        </p:nvSpPr>
        <p:spPr>
          <a:xfrm>
            <a:off x="5003686" y="3219822"/>
            <a:ext cx="432048" cy="432048"/>
          </a:xfrm>
          <a:prstGeom prst="donut">
            <a:avLst>
              <a:gd name="adj" fmla="val 31382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" name="그림 6" descr="하얀색, 실내이(가) 표시된 사진&#10;&#10;자동 생성된 설명">
            <a:extLst>
              <a:ext uri="{FF2B5EF4-FFF2-40B4-BE49-F238E27FC236}">
                <a16:creationId xmlns:a16="http://schemas.microsoft.com/office/drawing/2014/main" id="{791EC8B5-8873-4EF3-9062-CB35DDBEC2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5143500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3479596" y="1487204"/>
            <a:ext cx="2160239" cy="440030"/>
            <a:chOff x="3561101" y="1479169"/>
            <a:chExt cx="2160239" cy="440030"/>
          </a:xfrm>
        </p:grpSpPr>
        <p:sp>
          <p:nvSpPr>
            <p:cNvPr id="2" name="모서리가 둥근 직사각형 1"/>
            <p:cNvSpPr/>
            <p:nvPr/>
          </p:nvSpPr>
          <p:spPr>
            <a:xfrm rot="20487652">
              <a:off x="3561101" y="1479169"/>
              <a:ext cx="1872208" cy="288032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모서리가 둥근 직사각형 4"/>
            <p:cNvSpPr/>
            <p:nvPr/>
          </p:nvSpPr>
          <p:spPr>
            <a:xfrm rot="20487652">
              <a:off x="3849132" y="1631167"/>
              <a:ext cx="1872208" cy="288032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686" y="1038719"/>
            <a:ext cx="1294627" cy="1297011"/>
          </a:xfrm>
          <a:prstGeom prst="rect">
            <a:avLst/>
          </a:prstGeom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직사각형 5"/>
          <p:cNvSpPr/>
          <p:nvPr/>
        </p:nvSpPr>
        <p:spPr>
          <a:xfrm rot="3193534">
            <a:off x="2123323" y="3067935"/>
            <a:ext cx="45719" cy="201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 rot="3193534">
            <a:off x="7009224" y="3551023"/>
            <a:ext cx="45719" cy="201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B225EA2-CFE0-4619-9D35-734FE2365D28}"/>
              </a:ext>
            </a:extLst>
          </p:cNvPr>
          <p:cNvSpPr txBox="1"/>
          <p:nvPr/>
        </p:nvSpPr>
        <p:spPr>
          <a:xfrm>
            <a:off x="2615500" y="3066785"/>
            <a:ext cx="360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밥 고</a:t>
            </a:r>
            <a:r>
              <a:rPr lang="en-US" altLang="ko-KR" sz="5400" b="1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?</a:t>
            </a:r>
            <a:endParaRPr lang="ko-KR" altLang="en-US" sz="5400" b="1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5E1593-1A18-499E-896B-8E145E2677AB}"/>
              </a:ext>
            </a:extLst>
          </p:cNvPr>
          <p:cNvSpPr txBox="1"/>
          <p:nvPr/>
        </p:nvSpPr>
        <p:spPr>
          <a:xfrm>
            <a:off x="7489455" y="3435846"/>
            <a:ext cx="23762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멘토 </a:t>
            </a:r>
            <a:r>
              <a:rPr lang="ko-KR" altLang="en-US" dirty="0" err="1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윤예영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22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기 </a:t>
            </a:r>
            <a:r>
              <a:rPr lang="ko-KR" altLang="en-US" dirty="0" err="1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강민교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22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기 </a:t>
            </a:r>
            <a:r>
              <a:rPr lang="ko-KR" altLang="en-US" dirty="0" err="1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정윤혁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22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기 최대윤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22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기 홍성우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628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2C5E018-AF5F-447A-9DFD-E8E4558D98CB}"/>
              </a:ext>
            </a:extLst>
          </p:cNvPr>
          <p:cNvSpPr txBox="1"/>
          <p:nvPr/>
        </p:nvSpPr>
        <p:spPr>
          <a:xfrm>
            <a:off x="3602824" y="1971585"/>
            <a:ext cx="19383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dirty="0" err="1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ㅂㅂ</a:t>
            </a:r>
            <a:endParaRPr lang="ko-KR" altLang="en-US" sz="72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6315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AABB228-DC62-45F5-BDF2-2F3432228059}"/>
              </a:ext>
            </a:extLst>
          </p:cNvPr>
          <p:cNvGrpSpPr/>
          <p:nvPr/>
        </p:nvGrpSpPr>
        <p:grpSpPr>
          <a:xfrm>
            <a:off x="247955" y="179494"/>
            <a:ext cx="2336960" cy="952095"/>
            <a:chOff x="1261089" y="867013"/>
            <a:chExt cx="1944216" cy="792088"/>
          </a:xfrm>
        </p:grpSpPr>
        <p:sp>
          <p:nvSpPr>
            <p:cNvPr id="3" name="양쪽 모서리가 둥근 사각형 7">
              <a:extLst>
                <a:ext uri="{FF2B5EF4-FFF2-40B4-BE49-F238E27FC236}">
                  <a16:creationId xmlns:a16="http://schemas.microsoft.com/office/drawing/2014/main" id="{274833FE-EE37-440D-8220-04941F3AB68A}"/>
                </a:ext>
              </a:extLst>
            </p:cNvPr>
            <p:cNvSpPr/>
            <p:nvPr/>
          </p:nvSpPr>
          <p:spPr>
            <a:xfrm rot="5400000">
              <a:off x="2264268" y="610052"/>
              <a:ext cx="216025" cy="10899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/>
            </a:p>
          </p:txBody>
        </p:sp>
        <p:sp>
          <p:nvSpPr>
            <p:cNvPr id="4" name="양쪽 모서리가 둥근 사각형 8">
              <a:extLst>
                <a:ext uri="{FF2B5EF4-FFF2-40B4-BE49-F238E27FC236}">
                  <a16:creationId xmlns:a16="http://schemas.microsoft.com/office/drawing/2014/main" id="{94A4AF0D-ADD4-4B25-B24C-4EF237ED60F3}"/>
                </a:ext>
              </a:extLst>
            </p:cNvPr>
            <p:cNvSpPr/>
            <p:nvPr/>
          </p:nvSpPr>
          <p:spPr>
            <a:xfrm rot="5400000">
              <a:off x="2448490" y="722270"/>
              <a:ext cx="216027" cy="129760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9B11514D-8529-4836-AA16-4A3EDAE797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1089" y="867013"/>
              <a:ext cx="790632" cy="792088"/>
            </a:xfrm>
            <a:prstGeom prst="rect">
              <a:avLst/>
            </a:prstGeo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7AA4E3BB-F4BC-44B6-B6A8-BBB79516E29D}"/>
              </a:ext>
            </a:extLst>
          </p:cNvPr>
          <p:cNvSpPr txBox="1"/>
          <p:nvPr/>
        </p:nvSpPr>
        <p:spPr>
          <a:xfrm>
            <a:off x="1452689" y="60718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목차</a:t>
            </a:r>
            <a:endParaRPr lang="en-US" altLang="ko-KR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253843-D3DA-4326-AA4D-BB2D8949FDDB}"/>
              </a:ext>
            </a:extLst>
          </p:cNvPr>
          <p:cNvSpPr txBox="1"/>
          <p:nvPr/>
        </p:nvSpPr>
        <p:spPr>
          <a:xfrm>
            <a:off x="582314" y="47087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1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pic>
        <p:nvPicPr>
          <p:cNvPr id="8" name="Picture 6" descr="D:\Users\Owner\Desktop\dining-room-cutlery-set-of-three-pieces-in-silhouettes.png">
            <a:extLst>
              <a:ext uri="{FF2B5EF4-FFF2-40B4-BE49-F238E27FC236}">
                <a16:creationId xmlns:a16="http://schemas.microsoft.com/office/drawing/2014/main" id="{D0322CBD-03DA-4DA3-B2FD-9086A8796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691" y="1347614"/>
            <a:ext cx="99866" cy="36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46EB1FE-5B50-4960-8E92-95CB8DB6D99F}"/>
              </a:ext>
            </a:extLst>
          </p:cNvPr>
          <p:cNvSpPr txBox="1"/>
          <p:nvPr/>
        </p:nvSpPr>
        <p:spPr>
          <a:xfrm>
            <a:off x="1923887" y="1361089"/>
            <a:ext cx="108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개발동기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321003-D924-4A97-BF8E-F00519069D05}"/>
              </a:ext>
            </a:extLst>
          </p:cNvPr>
          <p:cNvSpPr txBox="1"/>
          <p:nvPr/>
        </p:nvSpPr>
        <p:spPr>
          <a:xfrm>
            <a:off x="1968781" y="1834646"/>
            <a:ext cx="9974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소개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8E4B0A-3D31-4AC7-B549-0E9ECC3AFF16}"/>
              </a:ext>
            </a:extLst>
          </p:cNvPr>
          <p:cNvSpPr txBox="1"/>
          <p:nvPr/>
        </p:nvSpPr>
        <p:spPr>
          <a:xfrm>
            <a:off x="1968781" y="2767491"/>
            <a:ext cx="9974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순서도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7DDFC3-9588-4CA2-965B-F62082218ADF}"/>
              </a:ext>
            </a:extLst>
          </p:cNvPr>
          <p:cNvSpPr txBox="1"/>
          <p:nvPr/>
        </p:nvSpPr>
        <p:spPr>
          <a:xfrm>
            <a:off x="1968781" y="3226588"/>
            <a:ext cx="771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구조도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31FDB5-63E4-4465-B904-5F56964FB447}"/>
              </a:ext>
            </a:extLst>
          </p:cNvPr>
          <p:cNvSpPr txBox="1"/>
          <p:nvPr/>
        </p:nvSpPr>
        <p:spPr>
          <a:xfrm>
            <a:off x="1968780" y="3697622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일정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5DE470-25D3-41E1-8E7C-29B205C546DF}"/>
              </a:ext>
            </a:extLst>
          </p:cNvPr>
          <p:cNvSpPr txBox="1"/>
          <p:nvPr/>
        </p:nvSpPr>
        <p:spPr>
          <a:xfrm>
            <a:off x="1968780" y="4173703"/>
            <a:ext cx="683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Q&amp;A</a:t>
            </a:r>
            <a:endParaRPr lang="ko-KR" altLang="en-US" sz="16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6C832F-356B-4D8E-A9DB-5754E0C6D5D7}"/>
              </a:ext>
            </a:extLst>
          </p:cNvPr>
          <p:cNvSpPr txBox="1"/>
          <p:nvPr/>
        </p:nvSpPr>
        <p:spPr>
          <a:xfrm>
            <a:off x="1968781" y="2314620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목적</a:t>
            </a:r>
          </a:p>
        </p:txBody>
      </p:sp>
      <p:pic>
        <p:nvPicPr>
          <p:cNvPr id="27" name="Picture 6" descr="D:\Users\Owner\Desktop\dining-room-cutlery-set-of-three-pieces-in-silhouettes.png">
            <a:extLst>
              <a:ext uri="{FF2B5EF4-FFF2-40B4-BE49-F238E27FC236}">
                <a16:creationId xmlns:a16="http://schemas.microsoft.com/office/drawing/2014/main" id="{560CC828-FE9D-45BA-A594-9A304AC8CE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2458" y="1822214"/>
            <a:ext cx="99866" cy="36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D:\Users\Owner\Desktop\dining-room-cutlery-set-of-three-pieces-in-silhouettes.png">
            <a:extLst>
              <a:ext uri="{FF2B5EF4-FFF2-40B4-BE49-F238E27FC236}">
                <a16:creationId xmlns:a16="http://schemas.microsoft.com/office/drawing/2014/main" id="{552721BF-7445-40AB-9A0E-84FEDAEC7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691" y="2293005"/>
            <a:ext cx="99866" cy="36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6" descr="D:\Users\Owner\Desktop\dining-room-cutlery-set-of-three-pieces-in-silhouettes.png">
            <a:extLst>
              <a:ext uri="{FF2B5EF4-FFF2-40B4-BE49-F238E27FC236}">
                <a16:creationId xmlns:a16="http://schemas.microsoft.com/office/drawing/2014/main" id="{32D2B25E-2B79-4C5D-B522-A0C90316F8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1691" y="2752102"/>
            <a:ext cx="99866" cy="36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 descr="D:\Users\Owner\Desktop\dining-room-cutlery-set-of-three-pieces-in-silhouettes.png">
            <a:extLst>
              <a:ext uri="{FF2B5EF4-FFF2-40B4-BE49-F238E27FC236}">
                <a16:creationId xmlns:a16="http://schemas.microsoft.com/office/drawing/2014/main" id="{2E64970B-D1AE-451A-BE90-8DF7C6C12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3211199"/>
            <a:ext cx="99866" cy="36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6" descr="D:\Users\Owner\Desktop\dining-room-cutlery-set-of-three-pieces-in-silhouettes.png">
            <a:extLst>
              <a:ext uri="{FF2B5EF4-FFF2-40B4-BE49-F238E27FC236}">
                <a16:creationId xmlns:a16="http://schemas.microsoft.com/office/drawing/2014/main" id="{868BD055-E506-4CC4-844B-79099490E5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3682233"/>
            <a:ext cx="99866" cy="36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6" descr="D:\Users\Owner\Desktop\dining-room-cutlery-set-of-three-pieces-in-silhouettes.png">
            <a:extLst>
              <a:ext uri="{FF2B5EF4-FFF2-40B4-BE49-F238E27FC236}">
                <a16:creationId xmlns:a16="http://schemas.microsoft.com/office/drawing/2014/main" id="{BF7BA8C3-4D39-46AB-BC7C-284C704881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4155314"/>
            <a:ext cx="99866" cy="36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126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E8D73B6-E92C-4530-9DF5-F6AE571026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3887" y="1002065"/>
            <a:ext cx="5176226" cy="3599767"/>
          </a:xfrm>
          <a:prstGeom prst="rect">
            <a:avLst/>
          </a:prstGeom>
        </p:spPr>
      </p:pic>
      <p:pic>
        <p:nvPicPr>
          <p:cNvPr id="2052" name="Picture 4" descr="ì¡±ë°ì ëí ì´ë¯¸ì§ ê²ìê²°ê³¼">
            <a:extLst>
              <a:ext uri="{FF2B5EF4-FFF2-40B4-BE49-F238E27FC236}">
                <a16:creationId xmlns:a16="http://schemas.microsoft.com/office/drawing/2014/main" id="{8DF26769-3799-479F-ACDC-F908F5D1F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213" y="961875"/>
            <a:ext cx="3655789" cy="2437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í¼ìì ëí ì´ë¯¸ì§ ê²ìê²°ê³¼">
            <a:extLst>
              <a:ext uri="{FF2B5EF4-FFF2-40B4-BE49-F238E27FC236}">
                <a16:creationId xmlns:a16="http://schemas.microsoft.com/office/drawing/2014/main" id="{F4A78F0D-AB82-42FD-BE45-AEA57B831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219555"/>
            <a:ext cx="3479073" cy="2609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ê´ë ¨ ì´ë¯¸ì§">
            <a:extLst>
              <a:ext uri="{FF2B5EF4-FFF2-40B4-BE49-F238E27FC236}">
                <a16:creationId xmlns:a16="http://schemas.microsoft.com/office/drawing/2014/main" id="{1A26EA91-6477-483D-9B5B-BD55AE78F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970041"/>
            <a:ext cx="5822249" cy="388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6CC66902-87ED-4804-95E2-A91D515C3F90}"/>
              </a:ext>
            </a:extLst>
          </p:cNvPr>
          <p:cNvGrpSpPr/>
          <p:nvPr/>
        </p:nvGrpSpPr>
        <p:grpSpPr>
          <a:xfrm>
            <a:off x="247955" y="179494"/>
            <a:ext cx="2336960" cy="952095"/>
            <a:chOff x="1261089" y="867013"/>
            <a:chExt cx="1944216" cy="792088"/>
          </a:xfrm>
        </p:grpSpPr>
        <p:sp>
          <p:nvSpPr>
            <p:cNvPr id="17" name="양쪽 모서리가 둥근 사각형 7">
              <a:extLst>
                <a:ext uri="{FF2B5EF4-FFF2-40B4-BE49-F238E27FC236}">
                  <a16:creationId xmlns:a16="http://schemas.microsoft.com/office/drawing/2014/main" id="{9F8EFAB3-4E30-48AA-BB81-A5B264ED11CA}"/>
                </a:ext>
              </a:extLst>
            </p:cNvPr>
            <p:cNvSpPr/>
            <p:nvPr/>
          </p:nvSpPr>
          <p:spPr>
            <a:xfrm rot="5400000">
              <a:off x="2264268" y="610052"/>
              <a:ext cx="216025" cy="10899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/>
            </a:p>
          </p:txBody>
        </p:sp>
        <p:sp>
          <p:nvSpPr>
            <p:cNvPr id="18" name="양쪽 모서리가 둥근 사각형 8">
              <a:extLst>
                <a:ext uri="{FF2B5EF4-FFF2-40B4-BE49-F238E27FC236}">
                  <a16:creationId xmlns:a16="http://schemas.microsoft.com/office/drawing/2014/main" id="{E7CC949E-D494-4A72-846D-F5CAC33A1714}"/>
                </a:ext>
              </a:extLst>
            </p:cNvPr>
            <p:cNvSpPr/>
            <p:nvPr/>
          </p:nvSpPr>
          <p:spPr>
            <a:xfrm rot="5400000">
              <a:off x="2448490" y="722270"/>
              <a:ext cx="216027" cy="129760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BC9F4695-B701-49C4-BB4A-150F414368C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1089" y="867013"/>
              <a:ext cx="790632" cy="792088"/>
            </a:xfrm>
            <a:prstGeom prst="rect">
              <a:avLst/>
            </a:prstGeo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C503F941-17E8-4E92-8192-695E44EE73DB}"/>
              </a:ext>
            </a:extLst>
          </p:cNvPr>
          <p:cNvSpPr txBox="1"/>
          <p:nvPr/>
        </p:nvSpPr>
        <p:spPr>
          <a:xfrm>
            <a:off x="1320970" y="600709"/>
            <a:ext cx="1193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개발 동기</a:t>
            </a:r>
            <a:endParaRPr lang="en-US" altLang="ko-KR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6B3764-7058-4DF0-AE64-4C725EAA917C}"/>
              </a:ext>
            </a:extLst>
          </p:cNvPr>
          <p:cNvSpPr txBox="1"/>
          <p:nvPr/>
        </p:nvSpPr>
        <p:spPr>
          <a:xfrm>
            <a:off x="582314" y="470875"/>
            <a:ext cx="3113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2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6170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1C9F31B-56E6-41EE-ACA4-05BE7EA4CC33}"/>
              </a:ext>
            </a:extLst>
          </p:cNvPr>
          <p:cNvSpPr/>
          <p:nvPr/>
        </p:nvSpPr>
        <p:spPr>
          <a:xfrm>
            <a:off x="852772" y="1200151"/>
            <a:ext cx="1775012" cy="17750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개발 언어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19214F7-ED8D-4E33-8119-D835CCD3CF2D}"/>
              </a:ext>
            </a:extLst>
          </p:cNvPr>
          <p:cNvSpPr/>
          <p:nvPr/>
        </p:nvSpPr>
        <p:spPr>
          <a:xfrm>
            <a:off x="6516208" y="1200151"/>
            <a:ext cx="1775012" cy="17750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API</a:t>
            </a:r>
            <a:endParaRPr lang="ko-KR" altLang="en-US" sz="24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6FAF6B8-FF66-412F-AB8E-9C5FE73D9DE2}"/>
              </a:ext>
            </a:extLst>
          </p:cNvPr>
          <p:cNvSpPr/>
          <p:nvPr/>
        </p:nvSpPr>
        <p:spPr>
          <a:xfrm>
            <a:off x="3684493" y="1200151"/>
            <a:ext cx="1775012" cy="17750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CBAC0AA-87A7-4E4C-A2F8-163AD6471047}"/>
              </a:ext>
            </a:extLst>
          </p:cNvPr>
          <p:cNvSpPr/>
          <p:nvPr/>
        </p:nvSpPr>
        <p:spPr>
          <a:xfrm>
            <a:off x="852769" y="2981885"/>
            <a:ext cx="1775012" cy="17750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16EAD53-A909-4E73-AFB5-74D192F0BBF8}"/>
              </a:ext>
            </a:extLst>
          </p:cNvPr>
          <p:cNvSpPr/>
          <p:nvPr/>
        </p:nvSpPr>
        <p:spPr>
          <a:xfrm>
            <a:off x="6516205" y="2981884"/>
            <a:ext cx="1775012" cy="1775012"/>
          </a:xfrm>
          <a:prstGeom prst="rect">
            <a:avLst/>
          </a:prstGeom>
          <a:solidFill>
            <a:srgbClr val="FFFF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32252FB-0121-484B-9004-6615ED91E4C7}"/>
              </a:ext>
            </a:extLst>
          </p:cNvPr>
          <p:cNvSpPr/>
          <p:nvPr/>
        </p:nvSpPr>
        <p:spPr>
          <a:xfrm>
            <a:off x="3684490" y="2981884"/>
            <a:ext cx="1775012" cy="17750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4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개발 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442ACA0-C61A-4856-978F-9504E8450EB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490" y="1703678"/>
            <a:ext cx="1775012" cy="673094"/>
          </a:xfrm>
          <a:prstGeom prst="rect">
            <a:avLst/>
          </a:prstGeom>
        </p:spPr>
      </p:pic>
      <p:pic>
        <p:nvPicPr>
          <p:cNvPr id="9" name="Picture 6" descr="Image result for android icon">
            <a:extLst>
              <a:ext uri="{FF2B5EF4-FFF2-40B4-BE49-F238E27FC236}">
                <a16:creationId xmlns:a16="http://schemas.microsoft.com/office/drawing/2014/main" id="{470331A9-14E0-46CB-A961-79AA6D5DBF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05" y="2975163"/>
            <a:ext cx="1775012" cy="177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age result for java icon">
            <a:extLst>
              <a:ext uri="{FF2B5EF4-FFF2-40B4-BE49-F238E27FC236}">
                <a16:creationId xmlns:a16="http://schemas.microsoft.com/office/drawing/2014/main" id="{27CB3691-AA97-4AD7-8C70-8FB9C3763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767" y="2975162"/>
            <a:ext cx="1182840" cy="894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mage result for mysql icon">
            <a:extLst>
              <a:ext uri="{FF2B5EF4-FFF2-40B4-BE49-F238E27FC236}">
                <a16:creationId xmlns:a16="http://schemas.microsoft.com/office/drawing/2014/main" id="{43086850-0038-46A9-B082-4CA8AB7016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890" y="3884343"/>
            <a:ext cx="1169892" cy="872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385E02D1-B969-4749-8805-0EC8B60513F2}"/>
              </a:ext>
            </a:extLst>
          </p:cNvPr>
          <p:cNvGrpSpPr/>
          <p:nvPr/>
        </p:nvGrpSpPr>
        <p:grpSpPr>
          <a:xfrm>
            <a:off x="247955" y="179494"/>
            <a:ext cx="2336960" cy="952095"/>
            <a:chOff x="1261089" y="867013"/>
            <a:chExt cx="1944216" cy="792088"/>
          </a:xfrm>
        </p:grpSpPr>
        <p:sp>
          <p:nvSpPr>
            <p:cNvPr id="18" name="양쪽 모서리가 둥근 사각형 7">
              <a:extLst>
                <a:ext uri="{FF2B5EF4-FFF2-40B4-BE49-F238E27FC236}">
                  <a16:creationId xmlns:a16="http://schemas.microsoft.com/office/drawing/2014/main" id="{A6EA4354-FAA4-4C4D-B07C-A68E9DDE853D}"/>
                </a:ext>
              </a:extLst>
            </p:cNvPr>
            <p:cNvSpPr/>
            <p:nvPr/>
          </p:nvSpPr>
          <p:spPr>
            <a:xfrm rot="5400000">
              <a:off x="2264268" y="610052"/>
              <a:ext cx="216025" cy="10899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/>
            </a:p>
          </p:txBody>
        </p:sp>
        <p:sp>
          <p:nvSpPr>
            <p:cNvPr id="19" name="양쪽 모서리가 둥근 사각형 8">
              <a:extLst>
                <a:ext uri="{FF2B5EF4-FFF2-40B4-BE49-F238E27FC236}">
                  <a16:creationId xmlns:a16="http://schemas.microsoft.com/office/drawing/2014/main" id="{2A95D28C-6C3B-42FD-BB88-8889B1E4770F}"/>
                </a:ext>
              </a:extLst>
            </p:cNvPr>
            <p:cNvSpPr/>
            <p:nvPr/>
          </p:nvSpPr>
          <p:spPr>
            <a:xfrm rot="5400000">
              <a:off x="2448490" y="722270"/>
              <a:ext cx="216027" cy="129760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/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ECEE060F-5ED7-48EA-8DF9-0E878EF91A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1089" y="867013"/>
              <a:ext cx="790632" cy="792088"/>
            </a:xfrm>
            <a:prstGeom prst="rect">
              <a:avLst/>
            </a:prstGeo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92E4889-3B56-45C8-89AD-B7E7C6F68023}"/>
              </a:ext>
            </a:extLst>
          </p:cNvPr>
          <p:cNvSpPr txBox="1"/>
          <p:nvPr/>
        </p:nvSpPr>
        <p:spPr>
          <a:xfrm>
            <a:off x="1452689" y="60718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소개</a:t>
            </a:r>
            <a:endParaRPr lang="en-US" altLang="ko-KR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DB29CEE-154F-405C-B3E1-9B35BC291CB3}"/>
              </a:ext>
            </a:extLst>
          </p:cNvPr>
          <p:cNvSpPr txBox="1"/>
          <p:nvPr/>
        </p:nvSpPr>
        <p:spPr>
          <a:xfrm>
            <a:off x="582314" y="47087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3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62552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76BB26B5-E8AF-4F81-8336-77112DE98854}"/>
              </a:ext>
            </a:extLst>
          </p:cNvPr>
          <p:cNvGrpSpPr/>
          <p:nvPr/>
        </p:nvGrpSpPr>
        <p:grpSpPr>
          <a:xfrm>
            <a:off x="80628" y="134621"/>
            <a:ext cx="1752720" cy="714071"/>
            <a:chOff x="1261089" y="867013"/>
            <a:chExt cx="1944216" cy="792088"/>
          </a:xfrm>
        </p:grpSpPr>
        <p:sp>
          <p:nvSpPr>
            <p:cNvPr id="5" name="양쪽 모서리가 둥근 사각형 7">
              <a:extLst>
                <a:ext uri="{FF2B5EF4-FFF2-40B4-BE49-F238E27FC236}">
                  <a16:creationId xmlns:a16="http://schemas.microsoft.com/office/drawing/2014/main" id="{0CFAC83D-50E2-4728-9FDB-1DFE57A4A47F}"/>
                </a:ext>
              </a:extLst>
            </p:cNvPr>
            <p:cNvSpPr/>
            <p:nvPr/>
          </p:nvSpPr>
          <p:spPr>
            <a:xfrm rot="5400000">
              <a:off x="2264268" y="610052"/>
              <a:ext cx="216025" cy="10899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 dirty="0"/>
            </a:p>
          </p:txBody>
        </p:sp>
        <p:sp>
          <p:nvSpPr>
            <p:cNvPr id="6" name="양쪽 모서리가 둥근 사각형 8">
              <a:extLst>
                <a:ext uri="{FF2B5EF4-FFF2-40B4-BE49-F238E27FC236}">
                  <a16:creationId xmlns:a16="http://schemas.microsoft.com/office/drawing/2014/main" id="{436D31FA-F007-41D9-8CBD-FACA988E680C}"/>
                </a:ext>
              </a:extLst>
            </p:cNvPr>
            <p:cNvSpPr/>
            <p:nvPr/>
          </p:nvSpPr>
          <p:spPr>
            <a:xfrm rot="5400000">
              <a:off x="2448490" y="722270"/>
              <a:ext cx="216027" cy="129760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13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73BA80F-8318-4B8A-8F4C-746FC77172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1089" y="867013"/>
              <a:ext cx="790632" cy="792088"/>
            </a:xfrm>
            <a:prstGeom prst="rect">
              <a:avLst/>
            </a:prstGeo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CABE247-BEF4-4657-B6CE-39227C72B20B}"/>
              </a:ext>
            </a:extLst>
          </p:cNvPr>
          <p:cNvSpPr txBox="1"/>
          <p:nvPr/>
        </p:nvSpPr>
        <p:spPr>
          <a:xfrm>
            <a:off x="984179" y="455386"/>
            <a:ext cx="53091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35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목표</a:t>
            </a:r>
            <a:endParaRPr lang="en-US" altLang="ko-KR" sz="135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1CB183-0008-474D-962C-0696A3ED0929}"/>
              </a:ext>
            </a:extLst>
          </p:cNvPr>
          <p:cNvSpPr txBox="1"/>
          <p:nvPr/>
        </p:nvSpPr>
        <p:spPr>
          <a:xfrm>
            <a:off x="305268" y="341615"/>
            <a:ext cx="27924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50" dirty="0">
                <a:solidFill>
                  <a:schemeClr val="tx1">
                    <a:lumMod val="95000"/>
                    <a:lumOff val="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4</a:t>
            </a:r>
            <a:endParaRPr lang="ko-KR" altLang="en-US" sz="1350" dirty="0">
              <a:solidFill>
                <a:schemeClr val="tx1">
                  <a:lumMod val="95000"/>
                  <a:lumOff val="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BFF87A9-FBA1-40AB-9E54-2BFC68EF2B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185" y="904274"/>
            <a:ext cx="6016417" cy="3916938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6A15EE6-585D-422B-B9F3-1995C4763C05}"/>
              </a:ext>
            </a:extLst>
          </p:cNvPr>
          <p:cNvSpPr/>
          <p:nvPr/>
        </p:nvSpPr>
        <p:spPr>
          <a:xfrm>
            <a:off x="4372761" y="1843481"/>
            <a:ext cx="2554448" cy="843094"/>
          </a:xfrm>
          <a:prstGeom prst="rect">
            <a:avLst/>
          </a:prstGeom>
          <a:solidFill>
            <a:srgbClr val="69A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3E46548-CD15-4AC5-94CE-C6EF30D5DCB5}"/>
              </a:ext>
            </a:extLst>
          </p:cNvPr>
          <p:cNvSpPr/>
          <p:nvPr/>
        </p:nvSpPr>
        <p:spPr>
          <a:xfrm>
            <a:off x="5826154" y="3271706"/>
            <a:ext cx="1057013" cy="440423"/>
          </a:xfrm>
          <a:prstGeom prst="rect">
            <a:avLst/>
          </a:prstGeom>
          <a:solidFill>
            <a:srgbClr val="69A1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686D5D-3420-4892-A673-BD61E62D124D}"/>
              </a:ext>
            </a:extLst>
          </p:cNvPr>
          <p:cNvSpPr txBox="1"/>
          <p:nvPr/>
        </p:nvSpPr>
        <p:spPr>
          <a:xfrm>
            <a:off x="4135027" y="1528609"/>
            <a:ext cx="2917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7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자바와 안드로이드</a:t>
            </a:r>
            <a:br>
              <a:rPr lang="en-US" altLang="ko-KR" sz="27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</a:br>
            <a:r>
              <a:rPr lang="ko-KR" altLang="en-US" sz="27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스튜디오의 이해</a:t>
            </a:r>
          </a:p>
        </p:txBody>
      </p:sp>
    </p:spTree>
    <p:extLst>
      <p:ext uri="{BB962C8B-B14F-4D97-AF65-F5344CB8AC3E}">
        <p14:creationId xmlns:p14="http://schemas.microsoft.com/office/powerpoint/2010/main" val="4244810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23BA67B9-85F6-4D04-A4F5-F3C6A9D21299}"/>
              </a:ext>
            </a:extLst>
          </p:cNvPr>
          <p:cNvCxnSpPr>
            <a:cxnSpLocks/>
          </p:cNvCxnSpPr>
          <p:nvPr/>
        </p:nvCxnSpPr>
        <p:spPr>
          <a:xfrm>
            <a:off x="7470621" y="3803987"/>
            <a:ext cx="0" cy="2198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E5816C19-1AB8-4508-B897-0CCABD420CE5}"/>
              </a:ext>
            </a:extLst>
          </p:cNvPr>
          <p:cNvCxnSpPr>
            <a:cxnSpLocks/>
          </p:cNvCxnSpPr>
          <p:nvPr/>
        </p:nvCxnSpPr>
        <p:spPr>
          <a:xfrm>
            <a:off x="1619672" y="3782574"/>
            <a:ext cx="0" cy="2198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FA249BD7-07B4-4D0C-8473-855596160A23}"/>
              </a:ext>
            </a:extLst>
          </p:cNvPr>
          <p:cNvCxnSpPr>
            <a:cxnSpLocks/>
          </p:cNvCxnSpPr>
          <p:nvPr/>
        </p:nvCxnSpPr>
        <p:spPr>
          <a:xfrm>
            <a:off x="1619672" y="3165835"/>
            <a:ext cx="0" cy="2198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C65FC92A-DB54-4DCF-A6EC-DE7A47F60704}"/>
              </a:ext>
            </a:extLst>
          </p:cNvPr>
          <p:cNvCxnSpPr/>
          <p:nvPr/>
        </p:nvCxnSpPr>
        <p:spPr>
          <a:xfrm flipH="1" flipV="1">
            <a:off x="4988955" y="2223238"/>
            <a:ext cx="3742894" cy="10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0FF21DB9-2016-4C28-A89C-7CA75BCE9A92}"/>
              </a:ext>
            </a:extLst>
          </p:cNvPr>
          <p:cNvSpPr/>
          <p:nvPr/>
        </p:nvSpPr>
        <p:spPr>
          <a:xfrm>
            <a:off x="3923928" y="195486"/>
            <a:ext cx="1247181" cy="28305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실 행</a:t>
            </a:r>
          </a:p>
        </p:txBody>
      </p:sp>
      <p:sp>
        <p:nvSpPr>
          <p:cNvPr id="8" name="순서도: 판단 7">
            <a:extLst>
              <a:ext uri="{FF2B5EF4-FFF2-40B4-BE49-F238E27FC236}">
                <a16:creationId xmlns:a16="http://schemas.microsoft.com/office/drawing/2014/main" id="{22A9024A-EB02-4CA4-B0C3-B0F01A66192E}"/>
              </a:ext>
            </a:extLst>
          </p:cNvPr>
          <p:cNvSpPr/>
          <p:nvPr/>
        </p:nvSpPr>
        <p:spPr>
          <a:xfrm>
            <a:off x="3226936" y="1145748"/>
            <a:ext cx="2641163" cy="665073"/>
          </a:xfrm>
          <a:prstGeom prst="flowChartDecisi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1.</a:t>
            </a: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로그인</a:t>
            </a:r>
            <a:endParaRPr lang="en-US" altLang="ko-KR" sz="11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2.</a:t>
            </a: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회원가입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51EAC3-52E7-4F8D-8517-113E44ECC61A}"/>
              </a:ext>
            </a:extLst>
          </p:cNvPr>
          <p:cNvSpPr/>
          <p:nvPr/>
        </p:nvSpPr>
        <p:spPr>
          <a:xfrm>
            <a:off x="3923928" y="690572"/>
            <a:ext cx="1247181" cy="23982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로그인 창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7A2DC8A-F7A6-45B5-8301-4933DF043CD7}"/>
              </a:ext>
            </a:extLst>
          </p:cNvPr>
          <p:cNvSpPr/>
          <p:nvPr/>
        </p:nvSpPr>
        <p:spPr>
          <a:xfrm>
            <a:off x="899129" y="1267967"/>
            <a:ext cx="1412058" cy="42063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회원가입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76E484F-FE0C-4376-B076-393D6A94EA94}"/>
              </a:ext>
            </a:extLst>
          </p:cNvPr>
          <p:cNvSpPr/>
          <p:nvPr/>
        </p:nvSpPr>
        <p:spPr>
          <a:xfrm>
            <a:off x="3977798" y="2015481"/>
            <a:ext cx="1139439" cy="43069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홈 화면</a:t>
            </a:r>
          </a:p>
        </p:txBody>
      </p:sp>
      <p:sp>
        <p:nvSpPr>
          <p:cNvPr id="16" name="순서도: 판단 15">
            <a:extLst>
              <a:ext uri="{FF2B5EF4-FFF2-40B4-BE49-F238E27FC236}">
                <a16:creationId xmlns:a16="http://schemas.microsoft.com/office/drawing/2014/main" id="{72EA39C5-68FF-484F-AAD9-F36B7835136E}"/>
              </a:ext>
            </a:extLst>
          </p:cNvPr>
          <p:cNvSpPr/>
          <p:nvPr/>
        </p:nvSpPr>
        <p:spPr>
          <a:xfrm>
            <a:off x="3162602" y="2609734"/>
            <a:ext cx="2769830" cy="852800"/>
          </a:xfrm>
          <a:prstGeom prst="flowChartDecisi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랜덤</a:t>
            </a:r>
            <a:endParaRPr lang="en-US" altLang="ko-KR" sz="11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선택</a:t>
            </a:r>
            <a:endParaRPr lang="en-US" altLang="ko-KR" sz="11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설정</a:t>
            </a:r>
            <a:endParaRPr lang="en-US" altLang="ko-KR" sz="11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342900" indent="-342900" algn="ctr">
              <a:buAutoNum type="arabicPeriod"/>
            </a:pP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종료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B2F2AF2-B461-4F8A-99E8-0EEA43056423}"/>
              </a:ext>
            </a:extLst>
          </p:cNvPr>
          <p:cNvSpPr/>
          <p:nvPr/>
        </p:nvSpPr>
        <p:spPr>
          <a:xfrm>
            <a:off x="1045533" y="2822934"/>
            <a:ext cx="1157760" cy="42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랜덤결과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CD50A477-1B52-44FB-95D2-5411E3648D27}"/>
              </a:ext>
            </a:extLst>
          </p:cNvPr>
          <p:cNvSpPr/>
          <p:nvPr/>
        </p:nvSpPr>
        <p:spPr>
          <a:xfrm>
            <a:off x="3958534" y="3623013"/>
            <a:ext cx="1185574" cy="23535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설정화면</a:t>
            </a:r>
          </a:p>
        </p:txBody>
      </p:sp>
      <p:sp>
        <p:nvSpPr>
          <p:cNvPr id="24" name="순서도: 판단 23">
            <a:extLst>
              <a:ext uri="{FF2B5EF4-FFF2-40B4-BE49-F238E27FC236}">
                <a16:creationId xmlns:a16="http://schemas.microsoft.com/office/drawing/2014/main" id="{6E34157E-CA22-4411-A7D3-2101406C8434}"/>
              </a:ext>
            </a:extLst>
          </p:cNvPr>
          <p:cNvSpPr/>
          <p:nvPr/>
        </p:nvSpPr>
        <p:spPr>
          <a:xfrm>
            <a:off x="519762" y="3381859"/>
            <a:ext cx="2209302" cy="438272"/>
          </a:xfrm>
          <a:prstGeom prst="flowChartDecisi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1.</a:t>
            </a: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수락</a:t>
            </a:r>
            <a:endParaRPr lang="en-US" altLang="ko-KR" sz="11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2.</a:t>
            </a: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취소</a:t>
            </a:r>
          </a:p>
        </p:txBody>
      </p:sp>
      <p:sp>
        <p:nvSpPr>
          <p:cNvPr id="25" name="순서도: 판단 24">
            <a:extLst>
              <a:ext uri="{FF2B5EF4-FFF2-40B4-BE49-F238E27FC236}">
                <a16:creationId xmlns:a16="http://schemas.microsoft.com/office/drawing/2014/main" id="{99DE145B-CE9B-46B6-88A3-0F382681F2D8}"/>
              </a:ext>
            </a:extLst>
          </p:cNvPr>
          <p:cNvSpPr/>
          <p:nvPr/>
        </p:nvSpPr>
        <p:spPr>
          <a:xfrm>
            <a:off x="6365970" y="3375029"/>
            <a:ext cx="2209302" cy="495968"/>
          </a:xfrm>
          <a:prstGeom prst="flowChartDecisi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1.</a:t>
            </a: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선택</a:t>
            </a:r>
            <a:endParaRPr lang="en-US" altLang="ko-KR" sz="11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algn="ctr"/>
            <a:r>
              <a:rPr lang="en-US" altLang="ko-KR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2.</a:t>
            </a:r>
            <a:r>
              <a:rPr lang="ko-KR" altLang="en-US" sz="11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취소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80E2747-A102-4BB2-BB2C-6F0BC72003CF}"/>
              </a:ext>
            </a:extLst>
          </p:cNvPr>
          <p:cNvSpPr/>
          <p:nvPr/>
        </p:nvSpPr>
        <p:spPr>
          <a:xfrm>
            <a:off x="586783" y="3986010"/>
            <a:ext cx="2061501" cy="37663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홈화면에 약속 표시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07722834-F3EE-4DB1-B24B-57BEBB2FB069}"/>
              </a:ext>
            </a:extLst>
          </p:cNvPr>
          <p:cNvSpPr/>
          <p:nvPr/>
        </p:nvSpPr>
        <p:spPr>
          <a:xfrm>
            <a:off x="6379473" y="4011592"/>
            <a:ext cx="1846596" cy="3576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홈화면에 약속 표시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AB4D56F-2CC8-46E0-A6AA-39C7E3AC95BD}"/>
              </a:ext>
            </a:extLst>
          </p:cNvPr>
          <p:cNvSpPr/>
          <p:nvPr/>
        </p:nvSpPr>
        <p:spPr>
          <a:xfrm>
            <a:off x="3943787" y="4053633"/>
            <a:ext cx="1237562" cy="28342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시간 등록</a:t>
            </a: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4EEEC0C0-EF1A-4453-A0EC-AA259A4B6F0E}"/>
              </a:ext>
            </a:extLst>
          </p:cNvPr>
          <p:cNvSpPr/>
          <p:nvPr/>
        </p:nvSpPr>
        <p:spPr>
          <a:xfrm>
            <a:off x="6891741" y="2809500"/>
            <a:ext cx="1157760" cy="426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선택목록</a:t>
            </a: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AA452AE-1E46-4C92-9698-15D211350773}"/>
              </a:ext>
            </a:extLst>
          </p:cNvPr>
          <p:cNvGrpSpPr/>
          <p:nvPr/>
        </p:nvGrpSpPr>
        <p:grpSpPr>
          <a:xfrm>
            <a:off x="107504" y="179494"/>
            <a:ext cx="2336960" cy="952095"/>
            <a:chOff x="1261089" y="867013"/>
            <a:chExt cx="1944216" cy="792088"/>
          </a:xfrm>
        </p:grpSpPr>
        <p:sp>
          <p:nvSpPr>
            <p:cNvPr id="49" name="양쪽 모서리가 둥근 사각형 7">
              <a:extLst>
                <a:ext uri="{FF2B5EF4-FFF2-40B4-BE49-F238E27FC236}">
                  <a16:creationId xmlns:a16="http://schemas.microsoft.com/office/drawing/2014/main" id="{B7EAB6FF-FC55-4CE1-908E-ABC9EB6F6480}"/>
                </a:ext>
              </a:extLst>
            </p:cNvPr>
            <p:cNvSpPr/>
            <p:nvPr/>
          </p:nvSpPr>
          <p:spPr>
            <a:xfrm rot="5400000">
              <a:off x="2264268" y="610052"/>
              <a:ext cx="216025" cy="10899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50" name="양쪽 모서리가 둥근 사각형 8">
              <a:extLst>
                <a:ext uri="{FF2B5EF4-FFF2-40B4-BE49-F238E27FC236}">
                  <a16:creationId xmlns:a16="http://schemas.microsoft.com/office/drawing/2014/main" id="{18C70A3B-D3E5-41A7-9CC6-2BA3A1959839}"/>
                </a:ext>
              </a:extLst>
            </p:cNvPr>
            <p:cNvSpPr/>
            <p:nvPr/>
          </p:nvSpPr>
          <p:spPr>
            <a:xfrm rot="5400000">
              <a:off x="2448490" y="722270"/>
              <a:ext cx="216027" cy="129760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pic>
          <p:nvPicPr>
            <p:cNvPr id="51" name="그림 50">
              <a:extLst>
                <a:ext uri="{FF2B5EF4-FFF2-40B4-BE49-F238E27FC236}">
                  <a16:creationId xmlns:a16="http://schemas.microsoft.com/office/drawing/2014/main" id="{17AC8086-A72D-44B9-B035-387A5810A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1089" y="867013"/>
              <a:ext cx="790632" cy="792088"/>
            </a:xfrm>
            <a:prstGeom prst="rect">
              <a:avLst/>
            </a:prstGeo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2644FF4-6B5D-4A8B-A844-80C30D0E5911}"/>
              </a:ext>
            </a:extLst>
          </p:cNvPr>
          <p:cNvSpPr txBox="1"/>
          <p:nvPr/>
        </p:nvSpPr>
        <p:spPr>
          <a:xfrm>
            <a:off x="1312238" y="607182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순서도</a:t>
            </a:r>
            <a:endParaRPr lang="en-US" altLang="ko-KR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20FA687-6BE4-4398-864E-3EC1E489EFD9}"/>
              </a:ext>
            </a:extLst>
          </p:cNvPr>
          <p:cNvSpPr txBox="1"/>
          <p:nvPr/>
        </p:nvSpPr>
        <p:spPr>
          <a:xfrm>
            <a:off x="441863" y="47087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5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EE88C0EC-BB9A-48AE-AF8D-E88A9ED23BB8}"/>
              </a:ext>
            </a:extLst>
          </p:cNvPr>
          <p:cNvCxnSpPr>
            <a:cxnSpLocks/>
          </p:cNvCxnSpPr>
          <p:nvPr/>
        </p:nvCxnSpPr>
        <p:spPr>
          <a:xfrm>
            <a:off x="4547517" y="463245"/>
            <a:ext cx="0" cy="2198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DD2470A2-6A92-4025-BD47-A55798570575}"/>
              </a:ext>
            </a:extLst>
          </p:cNvPr>
          <p:cNvCxnSpPr>
            <a:cxnSpLocks/>
          </p:cNvCxnSpPr>
          <p:nvPr/>
        </p:nvCxnSpPr>
        <p:spPr>
          <a:xfrm>
            <a:off x="4555380" y="930395"/>
            <a:ext cx="0" cy="2198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70EA9DE6-D614-41EF-8630-A9DE0B6AE380}"/>
              </a:ext>
            </a:extLst>
          </p:cNvPr>
          <p:cNvCxnSpPr>
            <a:cxnSpLocks/>
          </p:cNvCxnSpPr>
          <p:nvPr/>
        </p:nvCxnSpPr>
        <p:spPr>
          <a:xfrm>
            <a:off x="4547517" y="1810821"/>
            <a:ext cx="0" cy="2198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8440C830-5F36-4AFB-BC6F-EBD8ADE9A20B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4547518" y="2446177"/>
            <a:ext cx="7862" cy="1635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D098F923-E5D6-44AA-A1A5-AF30B7F783F1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4547517" y="3462534"/>
            <a:ext cx="0" cy="160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4DF1F740-0FE7-4A5F-89B5-2F54D059BD55}"/>
              </a:ext>
            </a:extLst>
          </p:cNvPr>
          <p:cNvCxnSpPr>
            <a:cxnSpLocks/>
          </p:cNvCxnSpPr>
          <p:nvPr/>
        </p:nvCxnSpPr>
        <p:spPr>
          <a:xfrm>
            <a:off x="4547517" y="3843744"/>
            <a:ext cx="0" cy="2198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0AEF3352-9C6E-4752-A449-AF88A3224252}"/>
              </a:ext>
            </a:extLst>
          </p:cNvPr>
          <p:cNvCxnSpPr>
            <a:cxnSpLocks/>
            <a:stCxn id="162" idx="2"/>
            <a:endCxn id="25" idx="0"/>
          </p:cNvCxnSpPr>
          <p:nvPr/>
        </p:nvCxnSpPr>
        <p:spPr>
          <a:xfrm>
            <a:off x="7470621" y="3235900"/>
            <a:ext cx="0" cy="1391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97FB8FE5-19AF-4D2C-978B-DB6FC56142A2}"/>
              </a:ext>
            </a:extLst>
          </p:cNvPr>
          <p:cNvCxnSpPr>
            <a:stCxn id="8" idx="1"/>
            <a:endCxn id="12" idx="3"/>
          </p:cNvCxnSpPr>
          <p:nvPr/>
        </p:nvCxnSpPr>
        <p:spPr>
          <a:xfrm flipH="1" flipV="1">
            <a:off x="2311187" y="1478284"/>
            <a:ext cx="915749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CA8F88D6-BCBF-45BF-9F7D-2B4BCD2B0531}"/>
              </a:ext>
            </a:extLst>
          </p:cNvPr>
          <p:cNvCxnSpPr>
            <a:stCxn id="13" idx="1"/>
          </p:cNvCxnSpPr>
          <p:nvPr/>
        </p:nvCxnSpPr>
        <p:spPr>
          <a:xfrm flipH="1" flipV="1">
            <a:off x="234904" y="2229731"/>
            <a:ext cx="3742894" cy="109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8E6B61B7-2597-4D6C-A3FC-B7F83B578F79}"/>
              </a:ext>
            </a:extLst>
          </p:cNvPr>
          <p:cNvCxnSpPr>
            <a:cxnSpLocks/>
          </p:cNvCxnSpPr>
          <p:nvPr/>
        </p:nvCxnSpPr>
        <p:spPr>
          <a:xfrm>
            <a:off x="8731849" y="2223238"/>
            <a:ext cx="0" cy="19671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97C9FD41-6D21-4DAC-995B-F1B4A2DF834F}"/>
              </a:ext>
            </a:extLst>
          </p:cNvPr>
          <p:cNvCxnSpPr/>
          <p:nvPr/>
        </p:nvCxnSpPr>
        <p:spPr>
          <a:xfrm>
            <a:off x="247955" y="2239344"/>
            <a:ext cx="0" cy="19510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E9F3586D-3EE7-4F45-B63D-0BF4C92D31BD}"/>
              </a:ext>
            </a:extLst>
          </p:cNvPr>
          <p:cNvCxnSpPr>
            <a:endCxn id="28" idx="1"/>
          </p:cNvCxnSpPr>
          <p:nvPr/>
        </p:nvCxnSpPr>
        <p:spPr>
          <a:xfrm>
            <a:off x="234904" y="4174326"/>
            <a:ext cx="351879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68540449-45E9-489A-ABDE-8BEC37D44FAF}"/>
              </a:ext>
            </a:extLst>
          </p:cNvPr>
          <p:cNvCxnSpPr>
            <a:endCxn id="29" idx="3"/>
          </p:cNvCxnSpPr>
          <p:nvPr/>
        </p:nvCxnSpPr>
        <p:spPr>
          <a:xfrm flipH="1">
            <a:off x="8226069" y="4190432"/>
            <a:ext cx="50578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35B166EE-EF4F-42DF-8AFC-5D4C1B4BDB5B}"/>
              </a:ext>
            </a:extLst>
          </p:cNvPr>
          <p:cNvCxnSpPr>
            <a:cxnSpLocks/>
            <a:stCxn id="38" idx="2"/>
          </p:cNvCxnSpPr>
          <p:nvPr/>
        </p:nvCxnSpPr>
        <p:spPr>
          <a:xfrm>
            <a:off x="4562568" y="4337055"/>
            <a:ext cx="0" cy="1969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>
            <a:extLst>
              <a:ext uri="{FF2B5EF4-FFF2-40B4-BE49-F238E27FC236}">
                <a16:creationId xmlns:a16="http://schemas.microsoft.com/office/drawing/2014/main" id="{5DB37842-AE51-40F5-8BF4-9175F2DEAD51}"/>
              </a:ext>
            </a:extLst>
          </p:cNvPr>
          <p:cNvCxnSpPr/>
          <p:nvPr/>
        </p:nvCxnSpPr>
        <p:spPr>
          <a:xfrm>
            <a:off x="4572000" y="4533987"/>
            <a:ext cx="41598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28F92BBE-51CF-4294-AB5D-AB56608727E8}"/>
              </a:ext>
            </a:extLst>
          </p:cNvPr>
          <p:cNvCxnSpPr/>
          <p:nvPr/>
        </p:nvCxnSpPr>
        <p:spPr>
          <a:xfrm flipV="1">
            <a:off x="8731849" y="4190432"/>
            <a:ext cx="0" cy="3435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5DC12AA5-E74E-4B04-9806-D293451D44D1}"/>
              </a:ext>
            </a:extLst>
          </p:cNvPr>
          <p:cNvCxnSpPr>
            <a:stCxn id="16" idx="1"/>
            <a:endCxn id="21" idx="3"/>
          </p:cNvCxnSpPr>
          <p:nvPr/>
        </p:nvCxnSpPr>
        <p:spPr>
          <a:xfrm flipH="1">
            <a:off x="2203293" y="3036134"/>
            <a:ext cx="95930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69B05C05-8FB3-43FA-BF4E-3E1960E8643D}"/>
              </a:ext>
            </a:extLst>
          </p:cNvPr>
          <p:cNvCxnSpPr>
            <a:stCxn id="16" idx="3"/>
            <a:endCxn id="162" idx="1"/>
          </p:cNvCxnSpPr>
          <p:nvPr/>
        </p:nvCxnSpPr>
        <p:spPr>
          <a:xfrm flipV="1">
            <a:off x="5932432" y="3022700"/>
            <a:ext cx="959309" cy="134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AAEF36D0-611B-4A8D-97E0-C5ABB9E9C3FC}"/>
              </a:ext>
            </a:extLst>
          </p:cNvPr>
          <p:cNvSpPr/>
          <p:nvPr/>
        </p:nvSpPr>
        <p:spPr>
          <a:xfrm>
            <a:off x="3977798" y="4726621"/>
            <a:ext cx="1139431" cy="2734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종료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6E86CE7-A5A8-42D7-8E3F-6AA84DEE09CF}"/>
              </a:ext>
            </a:extLst>
          </p:cNvPr>
          <p:cNvCxnSpPr>
            <a:cxnSpLocks/>
          </p:cNvCxnSpPr>
          <p:nvPr/>
        </p:nvCxnSpPr>
        <p:spPr>
          <a:xfrm>
            <a:off x="3779912" y="3235900"/>
            <a:ext cx="0" cy="162743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E5AB5009-52F0-4552-AA92-F27B71F69106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3779912" y="4863331"/>
            <a:ext cx="19788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0593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그림 33">
            <a:extLst>
              <a:ext uri="{FF2B5EF4-FFF2-40B4-BE49-F238E27FC236}">
                <a16:creationId xmlns:a16="http://schemas.microsoft.com/office/drawing/2014/main" id="{BFA3FDD2-2BA9-4A2D-8A32-D8E1A9B401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165" y="1089497"/>
            <a:ext cx="2942456" cy="380655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2E0F78D-A1D0-406F-BFD6-1ED9E678F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15" y="1089497"/>
            <a:ext cx="2942456" cy="3806552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7D3D554E-3B75-437A-BD0A-DDA83B06FA0E}"/>
              </a:ext>
            </a:extLst>
          </p:cNvPr>
          <p:cNvGrpSpPr/>
          <p:nvPr/>
        </p:nvGrpSpPr>
        <p:grpSpPr>
          <a:xfrm>
            <a:off x="247955" y="179494"/>
            <a:ext cx="2336960" cy="952095"/>
            <a:chOff x="1261089" y="867013"/>
            <a:chExt cx="1944216" cy="792088"/>
          </a:xfrm>
        </p:grpSpPr>
        <p:sp>
          <p:nvSpPr>
            <p:cNvPr id="23" name="양쪽 모서리가 둥근 사각형 7">
              <a:extLst>
                <a:ext uri="{FF2B5EF4-FFF2-40B4-BE49-F238E27FC236}">
                  <a16:creationId xmlns:a16="http://schemas.microsoft.com/office/drawing/2014/main" id="{28FDFD76-4A02-43CD-A428-22DEB0160CF7}"/>
                </a:ext>
              </a:extLst>
            </p:cNvPr>
            <p:cNvSpPr/>
            <p:nvPr/>
          </p:nvSpPr>
          <p:spPr>
            <a:xfrm rot="5400000">
              <a:off x="2264268" y="610052"/>
              <a:ext cx="216025" cy="10899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25" name="양쪽 모서리가 둥근 사각형 8">
              <a:extLst>
                <a:ext uri="{FF2B5EF4-FFF2-40B4-BE49-F238E27FC236}">
                  <a16:creationId xmlns:a16="http://schemas.microsoft.com/office/drawing/2014/main" id="{1ED142FD-79FA-45E6-B3F7-0A851B5A4098}"/>
                </a:ext>
              </a:extLst>
            </p:cNvPr>
            <p:cNvSpPr/>
            <p:nvPr/>
          </p:nvSpPr>
          <p:spPr>
            <a:xfrm rot="5400000">
              <a:off x="2448490" y="722270"/>
              <a:ext cx="216027" cy="129760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88CDB52-13E0-4BE5-A58C-C6F3344A9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1089" y="867013"/>
              <a:ext cx="790632" cy="792088"/>
            </a:xfrm>
            <a:prstGeom prst="rect">
              <a:avLst/>
            </a:prstGeo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254ACA5D-A1D6-4C85-A31E-E933D4349912}"/>
              </a:ext>
            </a:extLst>
          </p:cNvPr>
          <p:cNvSpPr txBox="1"/>
          <p:nvPr/>
        </p:nvSpPr>
        <p:spPr>
          <a:xfrm>
            <a:off x="1452689" y="607182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구조도</a:t>
            </a:r>
            <a:endParaRPr lang="en-US" altLang="ko-KR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C2668A-3B1D-43AA-A887-691A99800B41}"/>
              </a:ext>
            </a:extLst>
          </p:cNvPr>
          <p:cNvSpPr txBox="1"/>
          <p:nvPr/>
        </p:nvSpPr>
        <p:spPr>
          <a:xfrm>
            <a:off x="582314" y="47087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6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B49E913-45AE-46BE-9D9F-1DF126DC9ACB}"/>
              </a:ext>
            </a:extLst>
          </p:cNvPr>
          <p:cNvSpPr txBox="1"/>
          <p:nvPr/>
        </p:nvSpPr>
        <p:spPr>
          <a:xfrm>
            <a:off x="2113885" y="1655595"/>
            <a:ext cx="9849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APP</a:t>
            </a:r>
            <a:endParaRPr lang="ko-KR" altLang="en-US" sz="32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FD22ED7-7E92-48FB-AE13-9061184D1D26}"/>
              </a:ext>
            </a:extLst>
          </p:cNvPr>
          <p:cNvSpPr txBox="1"/>
          <p:nvPr/>
        </p:nvSpPr>
        <p:spPr>
          <a:xfrm>
            <a:off x="6083160" y="1669578"/>
            <a:ext cx="7601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DB</a:t>
            </a:r>
            <a:endParaRPr lang="ko-KR" altLang="en-US" sz="3200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326E18B-D5F0-44B5-A200-BEE4210050DF}"/>
              </a:ext>
            </a:extLst>
          </p:cNvPr>
          <p:cNvSpPr txBox="1"/>
          <p:nvPr/>
        </p:nvSpPr>
        <p:spPr>
          <a:xfrm>
            <a:off x="2029783" y="2811172"/>
            <a:ext cx="1153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회원정보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227E341-9047-4BA3-85FC-ADA6C6924A1A}"/>
              </a:ext>
            </a:extLst>
          </p:cNvPr>
          <p:cNvSpPr txBox="1"/>
          <p:nvPr/>
        </p:nvSpPr>
        <p:spPr>
          <a:xfrm>
            <a:off x="2238699" y="3521688"/>
            <a:ext cx="751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매칭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D0213A-8ADE-4007-8A98-C4491DFED608}"/>
              </a:ext>
            </a:extLst>
          </p:cNvPr>
          <p:cNvSpPr txBox="1"/>
          <p:nvPr/>
        </p:nvSpPr>
        <p:spPr>
          <a:xfrm>
            <a:off x="1994280" y="4192659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결과 출력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7AC3199-160A-475B-9FB4-9B7B997C0A0D}"/>
              </a:ext>
            </a:extLst>
          </p:cNvPr>
          <p:cNvSpPr txBox="1"/>
          <p:nvPr/>
        </p:nvSpPr>
        <p:spPr>
          <a:xfrm>
            <a:off x="5929768" y="3498562"/>
            <a:ext cx="1162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회원정보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3F324134-E8A7-4B54-B647-975548C48E09}"/>
              </a:ext>
            </a:extLst>
          </p:cNvPr>
          <p:cNvCxnSpPr>
            <a:cxnSpLocks/>
          </p:cNvCxnSpPr>
          <p:nvPr/>
        </p:nvCxnSpPr>
        <p:spPr>
          <a:xfrm>
            <a:off x="2593918" y="3291830"/>
            <a:ext cx="0" cy="177080"/>
          </a:xfrm>
          <a:prstGeom prst="straightConnector1">
            <a:avLst/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EAA9BA39-77CD-4B3E-9F85-45B80F91178E}"/>
              </a:ext>
            </a:extLst>
          </p:cNvPr>
          <p:cNvCxnSpPr>
            <a:cxnSpLocks/>
          </p:cNvCxnSpPr>
          <p:nvPr/>
        </p:nvCxnSpPr>
        <p:spPr>
          <a:xfrm>
            <a:off x="3707904" y="2571750"/>
            <a:ext cx="1584176" cy="648072"/>
          </a:xfrm>
          <a:prstGeom prst="straightConnector1">
            <a:avLst/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E867FBA0-E735-49B0-A977-5C4584798E0D}"/>
              </a:ext>
            </a:extLst>
          </p:cNvPr>
          <p:cNvCxnSpPr>
            <a:cxnSpLocks/>
          </p:cNvCxnSpPr>
          <p:nvPr/>
        </p:nvCxnSpPr>
        <p:spPr>
          <a:xfrm flipH="1">
            <a:off x="3696116" y="3344608"/>
            <a:ext cx="1595965" cy="10185"/>
          </a:xfrm>
          <a:prstGeom prst="straightConnector1">
            <a:avLst/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175F3141-0CC8-489F-B7DB-4BECC71D8A7B}"/>
              </a:ext>
            </a:extLst>
          </p:cNvPr>
          <p:cNvCxnSpPr>
            <a:cxnSpLocks/>
          </p:cNvCxnSpPr>
          <p:nvPr/>
        </p:nvCxnSpPr>
        <p:spPr>
          <a:xfrm>
            <a:off x="2606348" y="3978846"/>
            <a:ext cx="0" cy="177080"/>
          </a:xfrm>
          <a:prstGeom prst="straightConnector1">
            <a:avLst/>
          </a:prstGeom>
          <a:ln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916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FBC92B86-547E-40EE-9842-CBD88D4AE4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936029"/>
              </p:ext>
            </p:extLst>
          </p:nvPr>
        </p:nvGraphicFramePr>
        <p:xfrm>
          <a:off x="60942" y="1203598"/>
          <a:ext cx="8982735" cy="34045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3646">
                  <a:extLst>
                    <a:ext uri="{9D8B030D-6E8A-4147-A177-3AD203B41FA5}">
                      <a16:colId xmlns:a16="http://schemas.microsoft.com/office/drawing/2014/main" val="992777518"/>
                    </a:ext>
                  </a:extLst>
                </a:gridCol>
                <a:gridCol w="714474">
                  <a:extLst>
                    <a:ext uri="{9D8B030D-6E8A-4147-A177-3AD203B41FA5}">
                      <a16:colId xmlns:a16="http://schemas.microsoft.com/office/drawing/2014/main" val="1064535558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1703150538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1181050854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1468262127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376037742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1157073997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1225083888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1475893628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3625112026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311213099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3143923823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89332332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3292393451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4263964350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653995510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2383657541"/>
                    </a:ext>
                  </a:extLst>
                </a:gridCol>
                <a:gridCol w="182559">
                  <a:extLst>
                    <a:ext uri="{9D8B030D-6E8A-4147-A177-3AD203B41FA5}">
                      <a16:colId xmlns:a16="http://schemas.microsoft.com/office/drawing/2014/main" val="1905460462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2910427371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3051602967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1405531689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202036447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2374504306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3303104258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231831761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2769795809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3269210361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4153596947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3890772887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1294265943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1354983732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2243628164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896040467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3027894995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2688721353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646326089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920545161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1922471414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2742433446"/>
                    </a:ext>
                  </a:extLst>
                </a:gridCol>
                <a:gridCol w="153680">
                  <a:extLst>
                    <a:ext uri="{9D8B030D-6E8A-4147-A177-3AD203B41FA5}">
                      <a16:colId xmlns:a16="http://schemas.microsoft.com/office/drawing/2014/main" val="2159727691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93025674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4083946492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4097102404"/>
                    </a:ext>
                  </a:extLst>
                </a:gridCol>
                <a:gridCol w="188729">
                  <a:extLst>
                    <a:ext uri="{9D8B030D-6E8A-4147-A177-3AD203B41FA5}">
                      <a16:colId xmlns:a16="http://schemas.microsoft.com/office/drawing/2014/main" val="118367291"/>
                    </a:ext>
                  </a:extLst>
                </a:gridCol>
              </a:tblGrid>
              <a:tr h="485107"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1</a:t>
                      </a:r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주차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2</a:t>
                      </a:r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주차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3</a:t>
                      </a:r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주차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4</a:t>
                      </a:r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주차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5</a:t>
                      </a:r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주차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6</a:t>
                      </a:r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주차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tc h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945" marR="6945" marT="6945" marB="0" anchor="ctr"/>
                </a:tc>
                <a:extLst>
                  <a:ext uri="{0D108BD9-81ED-4DB2-BD59-A6C34878D82A}">
                    <a16:rowId xmlns:a16="http://schemas.microsoft.com/office/drawing/2014/main" val="576968835"/>
                  </a:ext>
                </a:extLst>
              </a:tr>
              <a:tr h="4865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Study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Android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1" marR="6841" marT="6841" marB="0" anchor="ctr"/>
                </a:tc>
                <a:extLst>
                  <a:ext uri="{0D108BD9-81ED-4DB2-BD59-A6C34878D82A}">
                    <a16:rowId xmlns:a16="http://schemas.microsoft.com/office/drawing/2014/main" val="3226956017"/>
                  </a:ext>
                </a:extLst>
              </a:tr>
              <a:tr h="486569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Java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highlight>
                            <a:srgbClr val="FFFF00"/>
                          </a:highlight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1" marR="6841" marT="6841" marB="0" anchor="ctr"/>
                </a:tc>
                <a:extLst>
                  <a:ext uri="{0D108BD9-81ED-4DB2-BD59-A6C34878D82A}">
                    <a16:rowId xmlns:a16="http://schemas.microsoft.com/office/drawing/2014/main" val="2774941426"/>
                  </a:ext>
                </a:extLst>
              </a:tr>
              <a:tr h="4865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Android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design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1" marR="6841" marT="6841" marB="0" anchor="ctr"/>
                </a:tc>
                <a:extLst>
                  <a:ext uri="{0D108BD9-81ED-4DB2-BD59-A6C34878D82A}">
                    <a16:rowId xmlns:a16="http://schemas.microsoft.com/office/drawing/2014/main" val="160153964"/>
                  </a:ext>
                </a:extLst>
              </a:tr>
              <a:tr h="486569">
                <a:tc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function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chemeClr val="accent2">
                            <a:lumMod val="40000"/>
                            <a:lumOff val="60000"/>
                          </a:schemeClr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1" marR="6841" marT="6841" marB="0" anchor="ctr"/>
                </a:tc>
                <a:extLst>
                  <a:ext uri="{0D108BD9-81ED-4DB2-BD59-A6C34878D82A}">
                    <a16:rowId xmlns:a16="http://schemas.microsoft.com/office/drawing/2014/main" val="2930853203"/>
                  </a:ext>
                </a:extLst>
              </a:tr>
              <a:tr h="48656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JAVA/SQL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DB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1" marR="6841" marT="6841" marB="0" anchor="ctr"/>
                </a:tc>
                <a:extLst>
                  <a:ext uri="{0D108BD9-81ED-4DB2-BD59-A6C34878D82A}">
                    <a16:rowId xmlns:a16="http://schemas.microsoft.com/office/drawing/2014/main" val="1553306674"/>
                  </a:ext>
                </a:extLst>
              </a:tr>
              <a:tr h="486569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linking/debug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90068" marR="90068" marT="45034" marB="45034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</a:rPr>
                        <a:t>　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6841" marR="6841" marT="6841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7135779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39D7B7A-D370-499F-9E0A-76325E14EF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0801545"/>
              </p:ext>
            </p:extLst>
          </p:nvPr>
        </p:nvGraphicFramePr>
        <p:xfrm>
          <a:off x="3563888" y="339502"/>
          <a:ext cx="5479797" cy="696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6599">
                  <a:extLst>
                    <a:ext uri="{9D8B030D-6E8A-4147-A177-3AD203B41FA5}">
                      <a16:colId xmlns:a16="http://schemas.microsoft.com/office/drawing/2014/main" val="831263983"/>
                    </a:ext>
                  </a:extLst>
                </a:gridCol>
                <a:gridCol w="1826599">
                  <a:extLst>
                    <a:ext uri="{9D8B030D-6E8A-4147-A177-3AD203B41FA5}">
                      <a16:colId xmlns:a16="http://schemas.microsoft.com/office/drawing/2014/main" val="686410472"/>
                    </a:ext>
                  </a:extLst>
                </a:gridCol>
                <a:gridCol w="1826599">
                  <a:extLst>
                    <a:ext uri="{9D8B030D-6E8A-4147-A177-3AD203B41FA5}">
                      <a16:colId xmlns:a16="http://schemas.microsoft.com/office/drawing/2014/main" val="971212138"/>
                    </a:ext>
                  </a:extLst>
                </a:gridCol>
              </a:tblGrid>
              <a:tr h="348406">
                <a:tc>
                  <a:txBody>
                    <a:bodyPr/>
                    <a:lstStyle/>
                    <a:p>
                      <a:pPr latinLnBrk="1"/>
                      <a:endParaRPr lang="ko-KR" altLang="en-US" sz="1700" dirty="0"/>
                    </a:p>
                  </a:txBody>
                  <a:tcPr marL="85908" marR="85908" marT="42954" marB="42954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700" dirty="0">
                        <a:solidFill>
                          <a:schemeClr val="accent1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85908" marR="85908" marT="42954" marB="42954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700" dirty="0"/>
                    </a:p>
                  </a:txBody>
                  <a:tcPr marL="85908" marR="85908" marT="42954" marB="42954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6673312"/>
                  </a:ext>
                </a:extLst>
              </a:tr>
              <a:tr h="3484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dirty="0"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All</a:t>
                      </a:r>
                      <a:endParaRPr lang="ko-KR" altLang="en-US" sz="1700" dirty="0">
                        <a:latin typeface="나눔명조 ExtraBold" panose="02020603020101020101" pitchFamily="18" charset="-127"/>
                        <a:ea typeface="나눔명조 ExtraBold" panose="02020603020101020101" pitchFamily="18" charset="-127"/>
                      </a:endParaRPr>
                    </a:p>
                  </a:txBody>
                  <a:tcPr marL="85908" marR="85908" marT="42954" marB="42954"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 err="1"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강민교</a:t>
                      </a:r>
                      <a:r>
                        <a:rPr lang="en-US" altLang="ko-KR" sz="1700" dirty="0"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, </a:t>
                      </a:r>
                      <a:r>
                        <a:rPr lang="ko-KR" altLang="en-US" sz="1700" dirty="0"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최대윤</a:t>
                      </a:r>
                    </a:p>
                  </a:txBody>
                  <a:tcPr marL="85908" marR="85908" marT="42954" marB="42954"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700" dirty="0">
                          <a:latin typeface="나눔명조 ExtraBold" panose="02020603020101020101" pitchFamily="18" charset="-127"/>
                          <a:ea typeface="나눔명조 ExtraBold" panose="02020603020101020101" pitchFamily="18" charset="-127"/>
                        </a:rPr>
                        <a:t>홍성우</a:t>
                      </a:r>
                    </a:p>
                  </a:txBody>
                  <a:tcPr marL="85908" marR="85908" marT="42954" marB="42954"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853921"/>
                  </a:ext>
                </a:extLst>
              </a:tr>
            </a:tbl>
          </a:graphicData>
        </a:graphic>
      </p:graphicFrame>
      <p:grpSp>
        <p:nvGrpSpPr>
          <p:cNvPr id="4" name="그룹 3">
            <a:extLst>
              <a:ext uri="{FF2B5EF4-FFF2-40B4-BE49-F238E27FC236}">
                <a16:creationId xmlns:a16="http://schemas.microsoft.com/office/drawing/2014/main" id="{79C8EB79-B822-4894-956F-BC32BC0090EA}"/>
              </a:ext>
            </a:extLst>
          </p:cNvPr>
          <p:cNvGrpSpPr/>
          <p:nvPr/>
        </p:nvGrpSpPr>
        <p:grpSpPr>
          <a:xfrm>
            <a:off x="247955" y="179494"/>
            <a:ext cx="2336960" cy="952095"/>
            <a:chOff x="1261089" y="867013"/>
            <a:chExt cx="1944216" cy="792088"/>
          </a:xfrm>
        </p:grpSpPr>
        <p:sp>
          <p:nvSpPr>
            <p:cNvPr id="5" name="양쪽 모서리가 둥근 사각형 7">
              <a:extLst>
                <a:ext uri="{FF2B5EF4-FFF2-40B4-BE49-F238E27FC236}">
                  <a16:creationId xmlns:a16="http://schemas.microsoft.com/office/drawing/2014/main" id="{F0DC4385-6AAB-49CC-AE07-515BD80E7326}"/>
                </a:ext>
              </a:extLst>
            </p:cNvPr>
            <p:cNvSpPr/>
            <p:nvPr/>
          </p:nvSpPr>
          <p:spPr>
            <a:xfrm rot="5400000">
              <a:off x="2264268" y="610052"/>
              <a:ext cx="216025" cy="1089984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 dirty="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sp>
          <p:nvSpPr>
            <p:cNvPr id="6" name="양쪽 모서리가 둥근 사각형 8">
              <a:extLst>
                <a:ext uri="{FF2B5EF4-FFF2-40B4-BE49-F238E27FC236}">
                  <a16:creationId xmlns:a16="http://schemas.microsoft.com/office/drawing/2014/main" id="{DAFAA39C-07C3-42CE-9EA6-D6765D6DFA86}"/>
                </a:ext>
              </a:extLst>
            </p:cNvPr>
            <p:cNvSpPr/>
            <p:nvPr/>
          </p:nvSpPr>
          <p:spPr>
            <a:xfrm rot="5400000">
              <a:off x="2448490" y="722270"/>
              <a:ext cx="216027" cy="129760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0">
                <a:latin typeface="나눔명조 ExtraBold" panose="02020603020101020101" pitchFamily="18" charset="-127"/>
                <a:ea typeface="나눔명조 ExtraBold" panose="02020603020101020101" pitchFamily="18" charset="-127"/>
              </a:endParaRP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C2F0FDC-E027-4015-8DBC-3FEA88766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1089" y="867013"/>
              <a:ext cx="790632" cy="792088"/>
            </a:xfrm>
            <a:prstGeom prst="rect">
              <a:avLst/>
            </a:prstGeom>
            <a:effectLst>
              <a:outerShdw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544CB11-4893-4F80-AA4A-2A425C85E6DF}"/>
              </a:ext>
            </a:extLst>
          </p:cNvPr>
          <p:cNvSpPr txBox="1"/>
          <p:nvPr/>
        </p:nvSpPr>
        <p:spPr>
          <a:xfrm>
            <a:off x="1452689" y="60718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일정</a:t>
            </a:r>
            <a:endParaRPr lang="en-US" altLang="ko-KR" dirty="0">
              <a:solidFill>
                <a:schemeClr val="bg1"/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29D978-AE57-4F96-86FB-53B8E9582547}"/>
              </a:ext>
            </a:extLst>
          </p:cNvPr>
          <p:cNvSpPr txBox="1"/>
          <p:nvPr/>
        </p:nvSpPr>
        <p:spPr>
          <a:xfrm>
            <a:off x="582314" y="47087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95000"/>
                    <a:lumOff val="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7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3251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3479596" y="1487204"/>
            <a:ext cx="2160239" cy="440030"/>
            <a:chOff x="3561101" y="1479169"/>
            <a:chExt cx="2160239" cy="440030"/>
          </a:xfrm>
        </p:grpSpPr>
        <p:sp>
          <p:nvSpPr>
            <p:cNvPr id="6" name="모서리가 둥근 직사각형 5"/>
            <p:cNvSpPr/>
            <p:nvPr/>
          </p:nvSpPr>
          <p:spPr>
            <a:xfrm rot="20487652">
              <a:off x="3561101" y="1479169"/>
              <a:ext cx="1872208" cy="288032"/>
            </a:xfrm>
            <a:prstGeom prst="roundRect">
              <a:avLst>
                <a:gd name="adj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모서리가 둥근 직사각형 6"/>
            <p:cNvSpPr/>
            <p:nvPr/>
          </p:nvSpPr>
          <p:spPr>
            <a:xfrm rot="20487652">
              <a:off x="3849132" y="1631167"/>
              <a:ext cx="1872208" cy="288032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686" y="1058714"/>
            <a:ext cx="1294627" cy="1297011"/>
          </a:xfrm>
          <a:prstGeom prst="rect">
            <a:avLst/>
          </a:prstGeom>
          <a:effectLst>
            <a:outerShdw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6" descr="D:\Users\Owner\Desktop\dining-room-cutlery-set-of-three-pieces-in-silhouettes.pn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1529" y="1311403"/>
            <a:ext cx="255153" cy="943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D:\Users\Owner\Desktop\dining-room-cutlery-set-of-three-pieces-in-silhouettes.pn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9058" y="1311403"/>
            <a:ext cx="255153" cy="943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/>
          <p:cNvSpPr/>
          <p:nvPr/>
        </p:nvSpPr>
        <p:spPr>
          <a:xfrm rot="3193534">
            <a:off x="3139312" y="2693603"/>
            <a:ext cx="45719" cy="201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 rot="3193534">
            <a:off x="5919179" y="3099071"/>
            <a:ext cx="45719" cy="20169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589201-94A4-4A40-B7D1-D5A16E5E90E4}"/>
              </a:ext>
            </a:extLst>
          </p:cNvPr>
          <p:cNvSpPr txBox="1"/>
          <p:nvPr/>
        </p:nvSpPr>
        <p:spPr>
          <a:xfrm>
            <a:off x="1475656" y="2493773"/>
            <a:ext cx="60486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Q&amp;A</a:t>
            </a:r>
            <a:endParaRPr lang="ko-KR" altLang="en-US" sz="96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87618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143</Words>
  <Application>Microsoft Office PowerPoint</Application>
  <PresentationFormat>화면 슬라이드 쇼(16:9)</PresentationFormat>
  <Paragraphs>154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나눔명조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국도리</dc:creator>
  <cp:lastModifiedBy>Choe Daeyoon</cp:lastModifiedBy>
  <cp:revision>46</cp:revision>
  <dcterms:created xsi:type="dcterms:W3CDTF">2018-05-16T12:01:02Z</dcterms:created>
  <dcterms:modified xsi:type="dcterms:W3CDTF">2019-04-24T15:18:07Z</dcterms:modified>
</cp:coreProperties>
</file>

<file path=docProps/thumbnail.jpeg>
</file>